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10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84: </a:t>
            </a:r>
            <a:r>
              <a:rPr lang="en-US" sz="2800" dirty="0" smtClean="0"/>
              <a:t>¿</a:t>
            </a:r>
            <a:r>
              <a:rPr lang="en-US" sz="2800" dirty="0" err="1" smtClean="0"/>
              <a:t>Cual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el </a:t>
            </a:r>
            <a:r>
              <a:rPr lang="en-US" sz="2800" dirty="0" err="1" smtClean="0"/>
              <a:t>problema</a:t>
            </a:r>
            <a:r>
              <a:rPr lang="en-US" sz="2800" dirty="0" smtClean="0"/>
              <a:t> de los </a:t>
            </a:r>
            <a:r>
              <a:rPr lang="en-US" sz="2800" dirty="0" err="1" smtClean="0"/>
              <a:t>niños</a:t>
            </a:r>
            <a:r>
              <a:rPr lang="en-US" sz="2800" dirty="0" smtClean="0"/>
              <a:t> en </a:t>
            </a:r>
            <a:r>
              <a:rPr lang="en-US" sz="2800" dirty="0" smtClean="0"/>
              <a:t>VOCES INOCENTES?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(2004)</a:t>
            </a:r>
          </a:p>
          <a:p>
            <a:r>
              <a:rPr lang="en-US" sz="2800" dirty="0" smtClean="0"/>
              <a:t>Start completing p. </a:t>
            </a:r>
            <a:r>
              <a:rPr lang="en-US" sz="2800" dirty="0" smtClean="0"/>
              <a:t>11 &amp; 14of </a:t>
            </a:r>
            <a:r>
              <a:rPr lang="en-US" sz="2800" dirty="0" smtClean="0"/>
              <a:t>the VOCES INOCENTES Spanish Study Guide</a:t>
            </a:r>
          </a:p>
          <a:p>
            <a:r>
              <a:rPr lang="en-US" sz="2800" dirty="0" smtClean="0"/>
              <a:t>You will continue to watch VOCES INOCENTES. Take active notes in your notebook.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84:</a:t>
            </a:r>
            <a:r>
              <a:rPr lang="en-US" sz="2800" dirty="0" smtClean="0"/>
              <a:t> </a:t>
            </a:r>
            <a:r>
              <a:rPr lang="en-US" sz="2800" dirty="0" smtClean="0"/>
              <a:t>Finish </a:t>
            </a:r>
            <a:r>
              <a:rPr lang="en-US" sz="2800" dirty="0" smtClean="0"/>
              <a:t>p. </a:t>
            </a:r>
            <a:r>
              <a:rPr lang="en-US" sz="2800" dirty="0" smtClean="0"/>
              <a:t>9 (#3</a:t>
            </a:r>
            <a:r>
              <a:rPr lang="en-US" sz="2800" smtClean="0"/>
              <a:t>) </a:t>
            </a:r>
            <a:r>
              <a:rPr lang="en-US" sz="2800" smtClean="0"/>
              <a:t>-12 (#1) &amp; 14 </a:t>
            </a:r>
            <a:r>
              <a:rPr lang="en-US" sz="2800" dirty="0" smtClean="0"/>
              <a:t>of </a:t>
            </a:r>
            <a:r>
              <a:rPr lang="en-US" sz="2800" dirty="0" smtClean="0"/>
              <a:t>the VOCES INOCENTES Spanish Study Guide. 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2384</TotalTime>
  <Words>24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10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28</cp:revision>
  <cp:lastPrinted>2014-06-03T17:23:53Z</cp:lastPrinted>
  <dcterms:created xsi:type="dcterms:W3CDTF">2014-05-12T21:03:23Z</dcterms:created>
  <dcterms:modified xsi:type="dcterms:W3CDTF">2014-06-10T20:03:17Z</dcterms:modified>
</cp:coreProperties>
</file>